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3" r:id="rId1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8" Type="http://schemas.openxmlformats.org/officeDocument/2006/relationships/slide" Target="slides/slide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1" name="Google Shape;4081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4.jpg"/></Relationships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604"/>
          <p:cNvSpPr txBox="1"/>
          <p:nvPr/>
        </p:nvSpPr>
        <p:spPr>
          <a:xfrm>
            <a:off x="2456100" y="2903982"/>
            <a:ext cx="66879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Our skilled therapists offer personalized support and  effective techniques to help clients overcome the  challenges of social anxiety.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84" name="Google Shape;4084;p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46" y="118871"/>
            <a:ext cx="6446520" cy="263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